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BA726-D02E-433E-805D-BCA2D41FE6F1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6DB21-5E73-4CB8-AB1B-536B7DBCB2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47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539D7C5-9774-4663-9D52-8B7A85E876F5}" type="datetimeFigureOut">
              <a:rPr lang="nl-NL" smtClean="0"/>
              <a:t>12-9-2023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DEB67B-88D0-4F3A-9F9F-F303FD1B77A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Allemaal torens…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717032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7675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0943"/>
            <a:ext cx="4762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5" y="3573016"/>
            <a:ext cx="4275725" cy="255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3724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6053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9218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206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51" y="43653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7848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06" y="257893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3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836712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07" y="27024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17907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91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7716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09624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56792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8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31" y="1319664"/>
            <a:ext cx="1924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717032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81" y="13196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064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82" y="113732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2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:\Projecten\Projecten in Veenendaal\School en Cultuur projecten\Bouwen\Torens Bouwen\Plaatjes van torens\$_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387428" cy="250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rojecten\Projecten in Veenendaal\School en Cultuur projecten\Bouwen\Torens Bouwen\Plaatjes van torens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92" y="873343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256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18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:\Projecten\Projecten in Veenendaal\School en Cultuur projecten\Bouwen\Torens Bouwen\Plaatjes van torens\Veenendaal brouwerspo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99383"/>
            <a:ext cx="5137336" cy="27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Projecten\Projecten in Veenendaal\School en Cultuur projecten\Bouwen\Torens Bouwen\Plaatjes van torens\350px-04448_Veenendaal_PKN._Hervormd_Oude_kerk_1566_Markt_9b_Utr._opname_03-10-2010_foto._André_van_Dijk_Veenendaal_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75" y="692696"/>
            <a:ext cx="3766416" cy="25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Projecten\Projecten in Veenendaal\School en Cultuur projecten\Bouwen\Torens Bouwen\Plaatjes van torens\Horlogerie-van-Manen-pand4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97" y="692696"/>
            <a:ext cx="3416896" cy="25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Weet jij nog meer torens???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58" y="2119313"/>
            <a:ext cx="3001847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5039209"/>
            <a:ext cx="648071" cy="87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36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</TotalTime>
  <Words>10</Words>
  <Application>Microsoft Office PowerPoint</Application>
  <PresentationFormat>Diavoorstelling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Brush Script MT</vt:lpstr>
      <vt:lpstr>Calibri</vt:lpstr>
      <vt:lpstr>Constantia</vt:lpstr>
      <vt:lpstr>Franklin Gothic Book</vt:lpstr>
      <vt:lpstr>Rage Italic</vt:lpstr>
      <vt:lpstr>Punaise</vt:lpstr>
      <vt:lpstr>Allemaal torens…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Weet jij nog meer torens???</vt:lpstr>
    </vt:vector>
  </TitlesOfParts>
  <Company>Christelijk Gymnasium Utrecht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Allemaal torens…</dc:title>
  <dc:creator>Annet</dc:creator>
  <cp:lastModifiedBy>Sonja Brouwer</cp:lastModifiedBy>
  <cp:revision>13</cp:revision>
  <dcterms:created xsi:type="dcterms:W3CDTF">2017-09-14T19:10:49Z</dcterms:created>
  <dcterms:modified xsi:type="dcterms:W3CDTF">2023-09-12T09:42:43Z</dcterms:modified>
</cp:coreProperties>
</file>